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</p:sldMasterIdLst>
  <p:notesMasterIdLst>
    <p:notesMasterId r:id="rId26"/>
  </p:notesMasterIdLst>
  <p:sldIdLst>
    <p:sldId id="258" r:id="rId7"/>
    <p:sldId id="264" r:id="rId8"/>
    <p:sldId id="308" r:id="rId9"/>
    <p:sldId id="310" r:id="rId10"/>
    <p:sldId id="307" r:id="rId11"/>
    <p:sldId id="309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311" r:id="rId21"/>
    <p:sldId id="277" r:id="rId22"/>
    <p:sldId id="279" r:id="rId23"/>
    <p:sldId id="280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C0C3-E22A-45EA-977D-FDDE76AF0878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C0F82-5994-4842-B65D-824148BC7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8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60FA5-A459-4C20-934C-423133F2EC7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97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60FA5-A459-4C20-934C-423133F2EC7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97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60FA5-A459-4C20-934C-423133F2EC7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97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60FA5-A459-4C20-934C-423133F2EC7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97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60FA5-A459-4C20-934C-423133F2EC7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97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2F6F-6B8C-4C87-A154-A7A1D7B9E59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7598DB-8D2F-41A1-86E6-A2EA8BB3EA9D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60FA5-A459-4C20-934C-423133F2EC7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9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60FA5-A459-4C20-934C-423133F2EC7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9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60FA5-A459-4C20-934C-423133F2EC7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9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60FA5-A459-4C20-934C-423133F2EC7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97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60FA5-A459-4C20-934C-423133F2EC7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97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60FA5-A459-4C20-934C-423133F2EC7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404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60FA5-A459-4C20-934C-423133F2EC7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93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60FA5-A459-4C20-934C-423133F2EC7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93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60FA5-A459-4C20-934C-423133F2EC7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9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23D3-2FD8-4037-AAE3-1CD0CC372BF5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BA84-5174-4BE3-9C2E-2A89F820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23D3-2FD8-4037-AAE3-1CD0CC372BF5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BA84-5174-4BE3-9C2E-2A89F820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0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23D3-2FD8-4037-AAE3-1CD0CC372BF5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BA84-5174-4BE3-9C2E-2A89F820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11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63-AC41-4CFB-BFD7-1B903B6BD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5551-4445-4D8E-946A-94D3BFCE4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27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63-AC41-4CFB-BFD7-1B903B6BD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5551-4445-4D8E-946A-94D3BFCE4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0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63-AC41-4CFB-BFD7-1B903B6BD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5551-4445-4D8E-946A-94D3BFCE4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9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63-AC41-4CFB-BFD7-1B903B6BD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5551-4445-4D8E-946A-94D3BFCE4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21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63-AC41-4CFB-BFD7-1B903B6BD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5551-4445-4D8E-946A-94D3BFCE4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64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63-AC41-4CFB-BFD7-1B903B6BD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5551-4445-4D8E-946A-94D3BFCE4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09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63-AC41-4CFB-BFD7-1B903B6BD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5551-4445-4D8E-946A-94D3BFCE4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8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63-AC41-4CFB-BFD7-1B903B6BD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5551-4445-4D8E-946A-94D3BFCE4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0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23D3-2FD8-4037-AAE3-1CD0CC372BF5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BA84-5174-4BE3-9C2E-2A89F820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46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63-AC41-4CFB-BFD7-1B903B6BD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5551-4445-4D8E-946A-94D3BFCE4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79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63-AC41-4CFB-BFD7-1B903B6BD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5551-4445-4D8E-946A-94D3BFCE4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04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63-AC41-4CFB-BFD7-1B903B6BD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5551-4445-4D8E-946A-94D3BFCE4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81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130C-37E0-45DE-8EDC-151FCD9EF1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8DD6-B48E-4D70-9DEB-B40E807515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05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130C-37E0-45DE-8EDC-151FCD9EF1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8DD6-B48E-4D70-9DEB-B40E807515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32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130C-37E0-45DE-8EDC-151FCD9EF1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8DD6-B48E-4D70-9DEB-B40E807515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22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130C-37E0-45DE-8EDC-151FCD9EF1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8DD6-B48E-4D70-9DEB-B40E807515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72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130C-37E0-45DE-8EDC-151FCD9EF1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8DD6-B48E-4D70-9DEB-B40E807515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57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130C-37E0-45DE-8EDC-151FCD9EF1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8DD6-B48E-4D70-9DEB-B40E807515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01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130C-37E0-45DE-8EDC-151FCD9EF1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8DD6-B48E-4D70-9DEB-B40E807515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3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23D3-2FD8-4037-AAE3-1CD0CC372BF5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BA84-5174-4BE3-9C2E-2A89F820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60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130C-37E0-45DE-8EDC-151FCD9EF1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8DD6-B48E-4D70-9DEB-B40E807515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93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130C-37E0-45DE-8EDC-151FCD9EF1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8DD6-B48E-4D70-9DEB-B40E807515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86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130C-37E0-45DE-8EDC-151FCD9EF1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8DD6-B48E-4D70-9DEB-B40E807515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13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130C-37E0-45DE-8EDC-151FCD9EF1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8DD6-B48E-4D70-9DEB-B40E807515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87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63-AC41-4CFB-BFD7-1B903B6BD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5551-4445-4D8E-946A-94D3BFCE4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13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63-AC41-4CFB-BFD7-1B903B6BD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5551-4445-4D8E-946A-94D3BFCE4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38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63-AC41-4CFB-BFD7-1B903B6BD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5551-4445-4D8E-946A-94D3BFCE4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287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63-AC41-4CFB-BFD7-1B903B6BD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5551-4445-4D8E-946A-94D3BFCE4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60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63-AC41-4CFB-BFD7-1B903B6BD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5551-4445-4D8E-946A-94D3BFCE4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847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63-AC41-4CFB-BFD7-1B903B6BD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5551-4445-4D8E-946A-94D3BFCE4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5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23D3-2FD8-4037-AAE3-1CD0CC372BF5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BA84-5174-4BE3-9C2E-2A89F820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599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63-AC41-4CFB-BFD7-1B903B6BD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5551-4445-4D8E-946A-94D3BFCE4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506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63-AC41-4CFB-BFD7-1B903B6BD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5551-4445-4D8E-946A-94D3BFCE4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6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63-AC41-4CFB-BFD7-1B903B6BD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5551-4445-4D8E-946A-94D3BFCE4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931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63-AC41-4CFB-BFD7-1B903B6BD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5551-4445-4D8E-946A-94D3BFCE4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87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7463-AC41-4CFB-BFD7-1B903B6BD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5551-4445-4D8E-946A-94D3BFCE4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68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3BBEDD-A28F-4936-9234-10E515A8C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16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78C2F3-D1F7-4A32-BB8F-832E5676C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25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B64A7C-C940-4AFD-89DA-3101D1CDC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111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4E71BB-84CB-4954-BCAA-9E466467A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534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1AD576-6FC8-41C0-9691-61764DD1D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5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23D3-2FD8-4037-AAE3-1CD0CC372BF5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BA84-5174-4BE3-9C2E-2A89F820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3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0A2E2A-D8BC-4265-BA7F-5897F00DA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549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93422B-8F9B-4F75-9D18-B782D0AE5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659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B33615-D0FB-482E-9D7B-A5E412883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88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3E67C6-92DB-4FA6-90A9-0188B038D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868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2BDFFE-96CD-461A-9AD9-8D5A77142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411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041ABE-FFA2-431C-843D-AB622513A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407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72596-2241-4612-B86B-86220285DA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643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BD369-F551-4F94-9A4B-920A0EA693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242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81119-F3F2-47E0-8130-72D54DC17A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82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BA6A2-7684-45B8-8284-0C25FABD1C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2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23D3-2FD8-4037-AAE3-1CD0CC372BF5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BA84-5174-4BE3-9C2E-2A89F820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971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C52A1-0D2D-47AC-A8BA-00082EA1CD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792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1C925-1F8D-4C6C-A782-F4EF8CA8A0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14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FFF63-05E3-4628-BEF7-F66711CA0E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019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0A6A0-716A-4B6E-9C07-0CD25001F8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935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C5A2D-CDE6-42A0-A46F-3291899AAA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52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3527E-5AA0-4259-AD98-742E5F0B2F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73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016A3-9B90-4F2E-ACB0-38A2B5569E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175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383F1A-72B8-4E5F-992F-169E28C056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529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924DF5-8DC9-494C-9712-BB975E307F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8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23D3-2FD8-4037-AAE3-1CD0CC372BF5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BA84-5174-4BE3-9C2E-2A89F820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5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23D3-2FD8-4037-AAE3-1CD0CC372BF5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BA84-5174-4BE3-9C2E-2A89F820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23D3-2FD8-4037-AAE3-1CD0CC372BF5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BA84-5174-4BE3-9C2E-2A89F820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2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23D3-2FD8-4037-AAE3-1CD0CC372BF5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5BA84-5174-4BE3-9C2E-2A89F820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9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27463-AC41-4CFB-BFD7-1B903B6BD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65551-4445-4D8E-946A-94D3BFCE4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3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A130C-37E0-45DE-8EDC-151FCD9EF1AB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D8DD6-B48E-4D70-9DEB-B40E807515A4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6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27463-AC41-4CFB-BFD7-1B903B6BD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65551-4445-4D8E-946A-94D3BFCE46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5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D4F46C-000E-4927-A0E6-31BC45DF71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1031" name="Picture 130" descr="praying 4 change_t_n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51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5E4653F-2E43-4BDB-B65E-F24C1177BB85}" type="slidenum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2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4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80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Sermon Material\Spiritual Disciplines\Media\173f_Fasting_101_img_pack\fasting 101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152400"/>
            <a:ext cx="6324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4400" b="1" baseline="30000" dirty="0">
                <a:solidFill>
                  <a:prstClr val="black"/>
                </a:solidFill>
              </a:rPr>
              <a:t>20 </a:t>
            </a:r>
            <a:r>
              <a:rPr lang="en-US" sz="4400" b="1" dirty="0">
                <a:solidFill>
                  <a:prstClr val="black"/>
                </a:solidFill>
              </a:rPr>
              <a:t>But someday the groom will be taken away from them, and then they will fast. </a:t>
            </a:r>
          </a:p>
        </p:txBody>
      </p:sp>
    </p:spTree>
    <p:extLst>
      <p:ext uri="{BB962C8B-B14F-4D97-AF65-F5344CB8AC3E}">
        <p14:creationId xmlns:p14="http://schemas.microsoft.com/office/powerpoint/2010/main" val="47551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Sermon Material\PwrPoint Graphics &amp; Videos\PwrPoint Sermons\Bible\bcfa_Distressed_Book_img_pack\distressed book_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400" y="685800"/>
            <a:ext cx="8331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when you fast, don’t make it obvious, as the hypocrites do, for they try to look miserable and disheveled so people will admire them for their fasting.  I tell you the truth, that is the only reward they will ever get.  </a:t>
            </a:r>
          </a:p>
        </p:txBody>
      </p:sp>
    </p:spTree>
    <p:extLst>
      <p:ext uri="{BB962C8B-B14F-4D97-AF65-F5344CB8AC3E}">
        <p14:creationId xmlns:p14="http://schemas.microsoft.com/office/powerpoint/2010/main" val="361576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0" objId="3"/>
        <p14:stopEvt time="19142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Sermon Material\PwrPoint Graphics &amp; Videos\PwrPoint Sermons\Bible\bcfa_Distressed_Book_img_pack\distressed book_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4500" y="647700"/>
            <a:ext cx="8255000" cy="556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17 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when you fast, comb your hair and wash your face.  </a:t>
            </a:r>
            <a:r>
              <a:rPr lang="en-US" sz="44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18 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no one will notice that you are fasting, except your Father, who knows what you do in private.  And your Father, who sees everything, will reward you.”</a:t>
            </a:r>
          </a:p>
          <a:p>
            <a:pPr algn="r"/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Matthew 6:16–18 (NLT)</a:t>
            </a:r>
          </a:p>
        </p:txBody>
      </p:sp>
    </p:spTree>
    <p:extLst>
      <p:ext uri="{BB962C8B-B14F-4D97-AF65-F5344CB8AC3E}">
        <p14:creationId xmlns:p14="http://schemas.microsoft.com/office/powerpoint/2010/main" val="215204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E180D4A7-C9FB-4DFB-919C-405C955672EB}">
      <p14:showEvtLst xmlns:p14="http://schemas.microsoft.com/office/powerpoint/2010/main">
        <p14:playEvt time="0" objId="3"/>
        <p14:stopEvt time="19142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Sermon Material\Spiritual Disciplines\Media\04ad_Fasting_101_img_pack\fasting 101_t_n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81000"/>
            <a:ext cx="8610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Motives for Biblical Fasting</a:t>
            </a:r>
          </a:p>
          <a:p>
            <a:endParaRPr lang="en-US" sz="20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US" sz="3400" b="1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Sign of Sorrow</a:t>
            </a:r>
          </a:p>
          <a:p>
            <a:pPr marL="457200" indent="457200"/>
            <a:r>
              <a:rPr lang="en-US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sz="34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tragic events </a:t>
            </a:r>
            <a:r>
              <a:rPr lang="en-US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(Judg. 20:26; 1 Sam. 31:13 = 1 Chron. 10:12; 2 Sam. 1:12; 3:35; Esth. 4:3; Jer. 14:1–12; Joel 1:14; 2:12–15)</a:t>
            </a:r>
          </a:p>
          <a:p>
            <a:pPr marL="457200" indent="457200"/>
            <a:r>
              <a:rPr lang="en-US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n-US" sz="34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personal sorrow </a:t>
            </a:r>
            <a:r>
              <a:rPr lang="en-US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Sam. 1:7–8; 20:34; Job 3:24; </a:t>
            </a:r>
            <a:r>
              <a:rPr lang="en-US" sz="3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Pss</a:t>
            </a:r>
            <a:r>
              <a:rPr lang="en-US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42:3; 102:4; 107:17–18)</a:t>
            </a:r>
          </a:p>
        </p:txBody>
      </p:sp>
    </p:spTree>
    <p:extLst>
      <p:ext uri="{BB962C8B-B14F-4D97-AF65-F5344CB8AC3E}">
        <p14:creationId xmlns:p14="http://schemas.microsoft.com/office/powerpoint/2010/main" val="2734590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Sermon Material\Spiritual Disciplines\Media\04ad_Fasting_101_img_pack\fasting 101_t_n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81000"/>
            <a:ext cx="86106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Motives for Biblical Fasting</a:t>
            </a:r>
          </a:p>
          <a:p>
            <a:pPr marL="457200" indent="-457200"/>
            <a:endParaRPr lang="en-US" sz="20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	</a:t>
            </a:r>
            <a:r>
              <a:rPr lang="en-US" sz="3400" b="1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Sign of Sorrow</a:t>
            </a:r>
          </a:p>
          <a:p>
            <a:pPr marL="457200" indent="-457200"/>
            <a:r>
              <a:rPr lang="en-US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	</a:t>
            </a:r>
            <a:r>
              <a:rPr lang="en-US" sz="3400" b="1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Sign of Repentance and Seeking Forgiveness</a:t>
            </a:r>
          </a:p>
          <a:p>
            <a:pPr marL="457200" indent="457200"/>
            <a:r>
              <a:rPr lang="en-US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sz="34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or corporate sins</a:t>
            </a:r>
            <a:r>
              <a:rPr lang="en-US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(Exod. 34:28; Ezra 9:1–10:17; Neh. 1:4–7; 9:1; Dan. 9:3–14; Jon. 3:5–9; Zech. 8:16–19)</a:t>
            </a:r>
          </a:p>
          <a:p>
            <a:pPr marL="457200" indent="457200"/>
            <a:r>
              <a:rPr lang="en-US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n-US" sz="34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sins </a:t>
            </a:r>
            <a:r>
              <a:rPr lang="en-US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Sam. 12:16–23; 1 Kings 21:27–29; Ps. 69:10; Acts 9:9[?])</a:t>
            </a:r>
          </a:p>
          <a:p>
            <a:pPr marL="457200" indent="457200"/>
            <a:r>
              <a:rPr lang="en-US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en-US" sz="34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an opportunity to publicly expose sin</a:t>
            </a:r>
            <a:r>
              <a:rPr lang="en-US" sz="3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 Kings 21:9–12; Isa. 58:1–5; Jer. 36)</a:t>
            </a:r>
          </a:p>
        </p:txBody>
      </p:sp>
    </p:spTree>
    <p:extLst>
      <p:ext uri="{BB962C8B-B14F-4D97-AF65-F5344CB8AC3E}">
        <p14:creationId xmlns:p14="http://schemas.microsoft.com/office/powerpoint/2010/main" val="14967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Videos &amp; Graphics\Fasting\Fasting_101_00002259_Standard\fasting 101_t_n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2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M:\Sermon Material\PwrPoint Graphics &amp; Videos\Worship Inspiration\4e84_Finding_Contentment_img_pack\finding contentment_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685800"/>
            <a:ext cx="883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</a:t>
            </a: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Examine yourselves to see whether you are in the faith; test yourselves.  Do you not realize that Christ Jesus is in you—unless, of course, you fail the test?”</a:t>
            </a:r>
          </a:p>
          <a:p>
            <a:endParaRPr 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 Corinthians 13:5</a:t>
            </a:r>
          </a:p>
        </p:txBody>
      </p:sp>
    </p:spTree>
    <p:extLst>
      <p:ext uri="{BB962C8B-B14F-4D97-AF65-F5344CB8AC3E}">
        <p14:creationId xmlns:p14="http://schemas.microsoft.com/office/powerpoint/2010/main" val="303702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extLst>
    <p:ext uri="{E180D4A7-C9FB-4DFB-919C-405C955672EB}">
      <p14:showEvtLst xmlns:p14="http://schemas.microsoft.com/office/powerpoint/2010/main">
        <p14:playEvt time="0" objId="3"/>
        <p14:stopEvt time="19142" objId="3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Sermon Material\PwrPoint Graphics &amp; Videos\PwrPoint Sermons\0b1e_Welcome_img_pack\welcome_c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33400"/>
            <a:ext cx="8686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charset="0"/>
              </a:rPr>
              <a:t>Have a </a:t>
            </a:r>
          </a:p>
          <a:p>
            <a:pPr algn="ctr"/>
            <a:r>
              <a:rPr lang="en-US" sz="166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charset="0"/>
              </a:rPr>
              <a:t>GREAT</a:t>
            </a:r>
            <a:r>
              <a:rPr lang="en-US" sz="16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charset="0"/>
              </a:rPr>
              <a:t> Week</a:t>
            </a:r>
          </a:p>
        </p:txBody>
      </p:sp>
    </p:spTree>
    <p:extLst>
      <p:ext uri="{BB962C8B-B14F-4D97-AF65-F5344CB8AC3E}">
        <p14:creationId xmlns:p14="http://schemas.microsoft.com/office/powerpoint/2010/main" val="160867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380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85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Videos &amp; Graphics\Fasting\Fasting_101_00002259_Standard\fasting 101_c_n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505915">
            <a:off x="746935" y="2771257"/>
            <a:ext cx="7787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What role does fasting play in our lives today?</a:t>
            </a:r>
          </a:p>
        </p:txBody>
      </p:sp>
    </p:spTree>
    <p:extLst>
      <p:ext uri="{BB962C8B-B14F-4D97-AF65-F5344CB8AC3E}">
        <p14:creationId xmlns:p14="http://schemas.microsoft.com/office/powerpoint/2010/main" val="425454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Videos &amp; Graphics\Fasting\Fasting_101_00002259_Standard\fasting 101_t_n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01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Videos &amp; Graphics\Fasting\Fasting_101_00002259_Standard\fasting 101_t_n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Biblical Facts on Fasting: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US" sz="3200" b="1" dirty="0"/>
              <a:t>Fasting was an expected discipline in both the Old and New Testament eras.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US" sz="3200" b="1" dirty="0"/>
              <a:t>Fasting and prayer can restore the loss of the “first love” for your Lord and result in a more intimate relationship with Christ.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US" sz="3200" b="1" dirty="0"/>
              <a:t>Fasting is a biblical way to truly humble yourself in the sight of God (Psalm 35:13; Ezra 8:21). King David said, "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humble myself through fasting</a:t>
            </a:r>
            <a:r>
              <a:rPr lang="en-US" sz="3200" b="1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405292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Videos &amp; Graphics\Fasting\Fasting_101_00002259_Standard\fasting 101_t_n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n-US" sz="3200" b="1" dirty="0"/>
              <a:t>Fasting aids the Holy Spirit in revealing your true spiritual condition, resulting in brokenness, repentance, and a transformed life.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US" sz="3200" b="1" dirty="0"/>
              <a:t>The Holy Spirit will quicken the Word of God in your heart and His truth will become more meaningful to you!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US" sz="3200" b="1" dirty="0"/>
              <a:t>Fasting can transform your prayer life into a richer and more personal experience.</a:t>
            </a:r>
          </a:p>
        </p:txBody>
      </p:sp>
    </p:spTree>
    <p:extLst>
      <p:ext uri="{BB962C8B-B14F-4D97-AF65-F5344CB8AC3E}">
        <p14:creationId xmlns:p14="http://schemas.microsoft.com/office/powerpoint/2010/main" val="387577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Videos &amp; Graphics\Fasting\Fasting_101_00002259_Standard\fasting 101_t_n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n-US" sz="3200" b="1" dirty="0"/>
              <a:t>Fasting can result in a dynamic personal revival in your own life-and make you a channel of revival to others.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US" sz="3200" b="1" dirty="0"/>
              <a:t>Fasting and prayer are the only disciplines that fulfill the requirements of II Chron. 7:14:</a:t>
            </a:r>
          </a:p>
          <a:p>
            <a:pPr algn="just"/>
            <a:endParaRPr lang="en-US" sz="3200" b="1" i="1" dirty="0"/>
          </a:p>
          <a:p>
            <a:pPr indent="457200" algn="just"/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“If my people, who are called by my name, will humble themselves and pray and seek my face and turn from their wicked ways, then will I hear from heaven and will forgive their sin and will heal their land.”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2264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Sermon Material\Spiritual Disciplines\Media\04ad_Fasting_101_img_pack\fasting 101_c_n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505864">
            <a:off x="379931" y="1949968"/>
            <a:ext cx="819865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600" b="1" dirty="0">
                <a:solidFill>
                  <a:prstClr val="black"/>
                </a:solidFill>
              </a:rPr>
              <a:t>	The Bible describes fasting as a natural way for God’s people individually or corporately to express,</a:t>
            </a:r>
          </a:p>
          <a:p>
            <a:pPr marL="914400" indent="-457200">
              <a:lnSpc>
                <a:spcPts val="4000"/>
              </a:lnSpc>
              <a:buFont typeface="Arial" pitchFamily="34" charset="0"/>
              <a:buChar char="•"/>
            </a:pPr>
            <a:r>
              <a:rPr lang="en-US" sz="3600" b="1" dirty="0">
                <a:solidFill>
                  <a:prstClr val="black"/>
                </a:solidFill>
              </a:rPr>
              <a:t>Sorrow</a:t>
            </a:r>
          </a:p>
          <a:p>
            <a:pPr marL="914400" indent="-457200">
              <a:lnSpc>
                <a:spcPts val="4000"/>
              </a:lnSpc>
              <a:buFont typeface="Arial" pitchFamily="34" charset="0"/>
              <a:buChar char="•"/>
            </a:pPr>
            <a:r>
              <a:rPr lang="en-US" sz="3600" b="1" dirty="0">
                <a:solidFill>
                  <a:prstClr val="black"/>
                </a:solidFill>
              </a:rPr>
              <a:t>Repentance</a:t>
            </a:r>
          </a:p>
          <a:p>
            <a:pPr marL="914400" indent="-457200">
              <a:lnSpc>
                <a:spcPts val="4000"/>
              </a:lnSpc>
              <a:buFont typeface="Arial" pitchFamily="34" charset="0"/>
              <a:buChar char="•"/>
            </a:pPr>
            <a:r>
              <a:rPr lang="en-US" sz="3600" b="1" dirty="0">
                <a:solidFill>
                  <a:prstClr val="black"/>
                </a:solidFill>
              </a:rPr>
              <a:t>Humility</a:t>
            </a:r>
          </a:p>
          <a:p>
            <a:pPr marL="914400" indent="-457200">
              <a:lnSpc>
                <a:spcPts val="4000"/>
              </a:lnSpc>
              <a:buFont typeface="Arial" pitchFamily="34" charset="0"/>
              <a:buChar char="•"/>
            </a:pPr>
            <a:r>
              <a:rPr lang="en-US" sz="3600" b="1" dirty="0">
                <a:solidFill>
                  <a:prstClr val="black"/>
                </a:solidFill>
              </a:rPr>
              <a:t>Seriousness in Prayer</a:t>
            </a:r>
          </a:p>
          <a:p>
            <a:pPr marL="914400" indent="-457200">
              <a:lnSpc>
                <a:spcPts val="4000"/>
              </a:lnSpc>
              <a:buFont typeface="Arial" pitchFamily="34" charset="0"/>
              <a:buChar char="•"/>
            </a:pPr>
            <a:r>
              <a:rPr lang="en-US" sz="3600" b="1" dirty="0">
                <a:solidFill>
                  <a:prstClr val="black"/>
                </a:solidFill>
              </a:rPr>
              <a:t>A Desire for God’s Presence</a:t>
            </a:r>
          </a:p>
        </p:txBody>
      </p:sp>
    </p:spTree>
    <p:extLst>
      <p:ext uri="{BB962C8B-B14F-4D97-AF65-F5344CB8AC3E}">
        <p14:creationId xmlns:p14="http://schemas.microsoft.com/office/powerpoint/2010/main" val="1568407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Sermon Material\Spiritual Disciplines\Media\173f_Fasting_101_img_pack\fasting 101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152400"/>
            <a:ext cx="6324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4400" b="1" baseline="30000" dirty="0">
                <a:solidFill>
                  <a:prstClr val="black"/>
                </a:solidFill>
              </a:rPr>
              <a:t>18 </a:t>
            </a:r>
            <a:r>
              <a:rPr lang="en-US" sz="4400" b="1" dirty="0">
                <a:solidFill>
                  <a:prstClr val="black"/>
                </a:solidFill>
              </a:rPr>
              <a:t>Once when John’s disciples and the Pharisees were fasting, some people came to Jesus and asked, “Why don’t your disciples fast like John’s disciples and the Pharisees do?”</a:t>
            </a:r>
          </a:p>
        </p:txBody>
      </p:sp>
    </p:spTree>
    <p:extLst>
      <p:ext uri="{BB962C8B-B14F-4D97-AF65-F5344CB8AC3E}">
        <p14:creationId xmlns:p14="http://schemas.microsoft.com/office/powerpoint/2010/main" val="1605926127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Sermon Material\Spiritual Disciplines\Media\173f_Fasting_101_img_pack\fasting 101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152400"/>
            <a:ext cx="6324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tabLst>
                <a:tab pos="346075" algn="l"/>
              </a:tabLst>
            </a:pPr>
            <a:r>
              <a:rPr lang="en-US" sz="4400" b="1" baseline="30000" dirty="0">
                <a:solidFill>
                  <a:prstClr val="black"/>
                </a:solidFill>
              </a:rPr>
              <a:t>19 </a:t>
            </a:r>
            <a:r>
              <a:rPr lang="en-US" sz="4400" b="1" dirty="0">
                <a:solidFill>
                  <a:prstClr val="black"/>
                </a:solidFill>
              </a:rPr>
              <a:t>Jesus replied, “Do wedding guests fast while celebrating with the groom?  Of course not. They can’t fast while the groom is with them.</a:t>
            </a:r>
          </a:p>
        </p:txBody>
      </p:sp>
    </p:spTree>
    <p:extLst>
      <p:ext uri="{BB962C8B-B14F-4D97-AF65-F5344CB8AC3E}">
        <p14:creationId xmlns:p14="http://schemas.microsoft.com/office/powerpoint/2010/main" val="341502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4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680</Words>
  <Application>Microsoft Office PowerPoint</Application>
  <PresentationFormat>On-screen Show (4:3)</PresentationFormat>
  <Paragraphs>57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Freestyle Script</vt:lpstr>
      <vt:lpstr>Times</vt:lpstr>
      <vt:lpstr>Office Theme</vt:lpstr>
      <vt:lpstr>3_Office Theme</vt:lpstr>
      <vt:lpstr>2_Office Theme</vt:lpstr>
      <vt:lpstr>1_Office Theme</vt:lpstr>
      <vt:lpstr>2_Default Design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Hughlett</dc:creator>
  <cp:lastModifiedBy>Ed Hughlett</cp:lastModifiedBy>
  <cp:revision>23</cp:revision>
  <dcterms:created xsi:type="dcterms:W3CDTF">2013-05-11T02:09:50Z</dcterms:created>
  <dcterms:modified xsi:type="dcterms:W3CDTF">2020-03-29T02:45:43Z</dcterms:modified>
</cp:coreProperties>
</file>